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2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C43B-3469-469D-A02E-3A25398C5C08}" type="datetimeFigureOut">
              <a:rPr lang="en-US" smtClean="0"/>
              <a:pPr/>
              <a:t>03/27/2015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9F88-F7DE-4048-8407-98AEF6E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1219200"/>
            <a:ext cx="4800600" cy="4495800"/>
          </a:xfrm>
          <a:solidFill>
            <a:schemeClr val="tx1">
              <a:alpha val="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Engravers MT" pitchFamily="18" charset="0"/>
              </a:rPr>
              <a:t>Holy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Engravers MT" pitchFamily="18" charset="0"/>
              </a:rPr>
              <a:t>Week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Engravers MT" pitchFamily="18" charset="0"/>
              </a:rPr>
              <a:t>Services</a:t>
            </a:r>
            <a:endParaRPr lang="en-US" sz="3300" dirty="0" smtClean="0"/>
          </a:p>
          <a:p>
            <a:pPr marL="0" indent="0">
              <a:buNone/>
            </a:pPr>
            <a:endParaRPr lang="en-US" sz="16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oper Black" pitchFamily="18" charset="0"/>
              </a:rPr>
              <a:t>Palm </a:t>
            </a:r>
            <a:r>
              <a:rPr lang="en-US" sz="1600" dirty="0" smtClean="0">
                <a:latin typeface="Cooper Black" pitchFamily="18" charset="0"/>
              </a:rPr>
              <a:t>Sunday, March 29th 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Worship, 10am, Sanctuary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300" dirty="0" smtClean="0">
                <a:latin typeface="Corbel" pitchFamily="34" charset="0"/>
              </a:rPr>
              <a:t>After service, there will be cross weaving lessons </a:t>
            </a:r>
            <a:r>
              <a:rPr lang="en-US" sz="1300" dirty="0" smtClean="0">
                <a:latin typeface="Corbel" pitchFamily="34" charset="0"/>
              </a:rPr>
              <a:t/>
            </a:r>
            <a:br>
              <a:rPr lang="en-US" sz="1300" dirty="0" smtClean="0">
                <a:latin typeface="Corbel" pitchFamily="34" charset="0"/>
              </a:rPr>
            </a:br>
            <a:r>
              <a:rPr lang="en-US" sz="1300" dirty="0" smtClean="0">
                <a:latin typeface="Corbel" pitchFamily="34" charset="0"/>
              </a:rPr>
              <a:t>in </a:t>
            </a:r>
            <a:r>
              <a:rPr lang="en-US" sz="1300" dirty="0" smtClean="0">
                <a:latin typeface="Corbel" pitchFamily="34" charset="0"/>
              </a:rPr>
              <a:t>the </a:t>
            </a:r>
            <a:r>
              <a:rPr lang="en-US" sz="1300" dirty="0" smtClean="0">
                <a:latin typeface="Corbel" pitchFamily="34" charset="0"/>
              </a:rPr>
              <a:t>Fellowship </a:t>
            </a:r>
            <a:r>
              <a:rPr lang="en-US" sz="1300" dirty="0" smtClean="0">
                <a:latin typeface="Corbel" pitchFamily="34" charset="0"/>
              </a:rPr>
              <a:t>Hall and a petting zoo outside.</a:t>
            </a:r>
          </a:p>
          <a:p>
            <a:pPr marL="0" indent="0">
              <a:buNone/>
            </a:pPr>
            <a:r>
              <a:rPr lang="en-US" sz="13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500" dirty="0" smtClean="0">
                <a:latin typeface="Cooper Black" pitchFamily="18" charset="0"/>
              </a:rPr>
              <a:t>Maundy Thursday, April 2nd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7pm at Wabash Christian Church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Combined Communion and </a:t>
            </a:r>
            <a:r>
              <a:rPr lang="en-US" sz="1200" dirty="0" err="1" smtClean="0">
                <a:latin typeface="Corbel" pitchFamily="34" charset="0"/>
              </a:rPr>
              <a:t>Tenebrae</a:t>
            </a:r>
            <a:r>
              <a:rPr lang="en-US" sz="1200" dirty="0" smtClean="0">
                <a:latin typeface="Corbel" pitchFamily="34" charset="0"/>
              </a:rPr>
              <a:t> Service with </a:t>
            </a:r>
            <a:br>
              <a:rPr lang="en-US" sz="1200" dirty="0" smtClean="0">
                <a:latin typeface="Corbel" pitchFamily="34" charset="0"/>
              </a:rPr>
            </a:br>
            <a:r>
              <a:rPr lang="en-US" sz="1200" dirty="0" smtClean="0">
                <a:latin typeface="Corbel" pitchFamily="34" charset="0"/>
              </a:rPr>
              <a:t>WPC, WCC, and St. Matthew UCC’s choirs. 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 smtClean="0">
                <a:latin typeface="Cooper Black" pitchFamily="18" charset="0"/>
              </a:rPr>
              <a:t>Good Friday, April 3rd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Noon at First United Methodist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Community Good Friday Service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 smtClean="0">
                <a:latin typeface="Cooper Black" pitchFamily="18" charset="0"/>
              </a:rPr>
              <a:t>Easter Sunday, April 5th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Sunrise Service, 7:30am, James Ford House Lawn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Light Breakfast, 8am, Fellowship Hall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Worship, 10am, </a:t>
            </a:r>
            <a:r>
              <a:rPr lang="en-US" sz="1200" dirty="0" smtClean="0">
                <a:latin typeface="Corbel" pitchFamily="34" charset="0"/>
              </a:rPr>
              <a:t>Sanctuary</a:t>
            </a:r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pic>
        <p:nvPicPr>
          <p:cNvPr id="4" name="Picture 3" descr="pitcher of lemonade.jpg"/>
          <p:cNvPicPr/>
          <p:nvPr/>
        </p:nvPicPr>
        <p:blipFill>
          <a:blip r:embed="rId2" cstate="print"/>
          <a:srcRect t="45455" r="74351" b="13287"/>
          <a:stretch>
            <a:fillRect/>
          </a:stretch>
        </p:blipFill>
        <p:spPr>
          <a:xfrm rot="21364575">
            <a:off x="2457939" y="2231721"/>
            <a:ext cx="661047" cy="593733"/>
          </a:xfrm>
          <a:prstGeom prst="roundRect">
            <a:avLst/>
          </a:prstGeom>
        </p:spPr>
      </p:pic>
      <p:pic>
        <p:nvPicPr>
          <p:cNvPr id="6" name="Picture 5" descr="pitcher of lemonade.jpg"/>
          <p:cNvPicPr/>
          <p:nvPr/>
        </p:nvPicPr>
        <p:blipFill>
          <a:blip r:embed="rId2" cstate="print"/>
          <a:srcRect l="25263" t="46154" r="50101" b="13287"/>
          <a:stretch>
            <a:fillRect/>
          </a:stretch>
        </p:blipFill>
        <p:spPr>
          <a:xfrm rot="192941">
            <a:off x="2681630" y="3140395"/>
            <a:ext cx="592524" cy="538263"/>
          </a:xfrm>
          <a:prstGeom prst="roundRect">
            <a:avLst/>
          </a:prstGeom>
        </p:spPr>
      </p:pic>
      <p:pic>
        <p:nvPicPr>
          <p:cNvPr id="7" name="Picture 6" descr="pitcher of lemonade.jpg"/>
          <p:cNvPicPr/>
          <p:nvPr/>
        </p:nvPicPr>
        <p:blipFill>
          <a:blip r:embed="rId2" cstate="print"/>
          <a:srcRect l="49446" t="45455" r="24901" b="13151"/>
          <a:stretch>
            <a:fillRect/>
          </a:stretch>
        </p:blipFill>
        <p:spPr>
          <a:xfrm rot="21309945">
            <a:off x="2537028" y="3911861"/>
            <a:ext cx="632590" cy="558985"/>
          </a:xfrm>
          <a:prstGeom prst="roundRect">
            <a:avLst/>
          </a:prstGeom>
        </p:spPr>
      </p:pic>
      <p:pic>
        <p:nvPicPr>
          <p:cNvPr id="8" name="Picture 7" descr="pitcher of lemonade.jpg"/>
          <p:cNvPicPr/>
          <p:nvPr/>
        </p:nvPicPr>
        <p:blipFill>
          <a:blip r:embed="rId2" cstate="print"/>
          <a:srcRect l="75907" t="44755" b="13986"/>
          <a:stretch>
            <a:fillRect/>
          </a:stretch>
        </p:blipFill>
        <p:spPr>
          <a:xfrm rot="377163">
            <a:off x="2695031" y="4830863"/>
            <a:ext cx="582654" cy="544013"/>
          </a:xfrm>
          <a:prstGeom prst="round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1219200"/>
            <a:ext cx="5486400" cy="4419600"/>
          </a:xfrm>
          <a:solidFill>
            <a:schemeClr val="tx1">
              <a:alpha val="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Engravers MT" pitchFamily="18" charset="0"/>
              </a:rPr>
              <a:t>Holy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Engravers MT" pitchFamily="18" charset="0"/>
              </a:rPr>
              <a:t>Week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Engravers MT" pitchFamily="18" charset="0"/>
              </a:rPr>
              <a:t>Services</a:t>
            </a:r>
            <a:endParaRPr lang="en-US" sz="3300" dirty="0" smtClean="0"/>
          </a:p>
          <a:p>
            <a:pPr marL="0" indent="0">
              <a:buNone/>
            </a:pPr>
            <a:endParaRPr lang="en-US" sz="16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oper Black" pitchFamily="18" charset="0"/>
              </a:rPr>
              <a:t>Palm </a:t>
            </a:r>
            <a:r>
              <a:rPr lang="en-US" sz="1600" dirty="0" smtClean="0">
                <a:latin typeface="Cooper Black" pitchFamily="18" charset="0"/>
              </a:rPr>
              <a:t>Sunday, March 29th </a:t>
            </a:r>
          </a:p>
          <a:p>
            <a:pPr marL="0" indent="0">
              <a:buNone/>
            </a:pPr>
            <a:r>
              <a:rPr lang="en-US" sz="1400" dirty="0" smtClean="0">
                <a:latin typeface="Corbel" pitchFamily="34" charset="0"/>
              </a:rPr>
              <a:t>Worship, 10am, </a:t>
            </a:r>
            <a:r>
              <a:rPr lang="en-US" sz="1400" dirty="0" smtClean="0">
                <a:latin typeface="Corbel" pitchFamily="34" charset="0"/>
              </a:rPr>
              <a:t>Sanctuary</a:t>
            </a:r>
            <a:endParaRPr lang="en-US" sz="1400" dirty="0" smtClean="0">
              <a:latin typeface="Corbe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After service, there will be cross weaving lessons </a:t>
            </a:r>
            <a:r>
              <a:rPr lang="en-US" sz="1600" dirty="0" smtClean="0">
                <a:latin typeface="Corbel" pitchFamily="34" charset="0"/>
              </a:rPr>
              <a:t>in </a:t>
            </a:r>
            <a:r>
              <a:rPr lang="en-US" sz="1600" dirty="0" smtClean="0">
                <a:latin typeface="Corbel" pitchFamily="34" charset="0"/>
              </a:rPr>
              <a:t>the </a:t>
            </a:r>
            <a:r>
              <a:rPr lang="en-US" sz="1600" dirty="0" smtClean="0">
                <a:latin typeface="Corbel" pitchFamily="34" charset="0"/>
              </a:rPr>
              <a:t>Fellowship </a:t>
            </a:r>
            <a:r>
              <a:rPr lang="en-US" sz="1600" dirty="0" smtClean="0">
                <a:latin typeface="Corbel" pitchFamily="34" charset="0"/>
              </a:rPr>
              <a:t>Hall and a petting zoo outside.</a:t>
            </a:r>
          </a:p>
          <a:p>
            <a:pPr marL="0" indent="0">
              <a:buNone/>
            </a:pPr>
            <a:r>
              <a:rPr lang="en-US" sz="13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500" dirty="0" smtClean="0">
                <a:latin typeface="Cooper Black" pitchFamily="18" charset="0"/>
              </a:rPr>
              <a:t>Maundy Thursday, April 2nd</a:t>
            </a: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7pm at Wabash Christian </a:t>
            </a:r>
            <a:r>
              <a:rPr lang="en-US" sz="1600" dirty="0" smtClean="0">
                <a:latin typeface="Corbel" pitchFamily="34" charset="0"/>
              </a:rPr>
              <a:t>Church</a:t>
            </a:r>
            <a:endParaRPr lang="en-US" sz="1600" dirty="0" smtClean="0">
              <a:latin typeface="Corbe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Combined Communion and </a:t>
            </a:r>
            <a:r>
              <a:rPr lang="en-US" sz="1600" dirty="0" err="1" smtClean="0">
                <a:latin typeface="Corbel" pitchFamily="34" charset="0"/>
              </a:rPr>
              <a:t>Tenebrae</a:t>
            </a:r>
            <a:r>
              <a:rPr lang="en-US" sz="1600" dirty="0" smtClean="0">
                <a:latin typeface="Corbel" pitchFamily="34" charset="0"/>
              </a:rPr>
              <a:t> Service with </a:t>
            </a:r>
            <a:r>
              <a:rPr lang="en-US" sz="1600" dirty="0" smtClean="0">
                <a:latin typeface="Corbel" pitchFamily="34" charset="0"/>
              </a:rPr>
              <a:t>WPC</a:t>
            </a:r>
            <a:r>
              <a:rPr lang="en-US" sz="1600" dirty="0" smtClean="0">
                <a:latin typeface="Corbel" pitchFamily="34" charset="0"/>
              </a:rPr>
              <a:t>, WCC, and St. Matthew UCC’s choirs. 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 smtClean="0">
                <a:latin typeface="Cooper Black" pitchFamily="18" charset="0"/>
              </a:rPr>
              <a:t>Good Friday, April 3rd</a:t>
            </a: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Noon at First United Methodist</a:t>
            </a: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Community Good Friday Service</a:t>
            </a:r>
          </a:p>
          <a:p>
            <a:pPr marL="0" indent="0">
              <a:buNone/>
            </a:pPr>
            <a:r>
              <a:rPr lang="en-US" sz="1200" dirty="0" smtClean="0">
                <a:latin typeface="Corbe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 smtClean="0">
                <a:latin typeface="Cooper Black" pitchFamily="18" charset="0"/>
              </a:rPr>
              <a:t>Easter Sunday, April 5th</a:t>
            </a: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Sunrise Service, 7:30am, James Ford House Lawn</a:t>
            </a: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Light Breakfast, 8am, Fellowship Hall</a:t>
            </a:r>
          </a:p>
          <a:p>
            <a:pPr marL="0" indent="0">
              <a:buNone/>
            </a:pPr>
            <a:r>
              <a:rPr lang="en-US" sz="1600" dirty="0" smtClean="0">
                <a:latin typeface="Corbel" pitchFamily="34" charset="0"/>
              </a:rPr>
              <a:t>Worship, 10am, </a:t>
            </a:r>
            <a:r>
              <a:rPr lang="en-US" sz="1600" dirty="0" smtClean="0">
                <a:latin typeface="Corbel" pitchFamily="34" charset="0"/>
              </a:rPr>
              <a:t>Sanctuary</a:t>
            </a:r>
            <a:endParaRPr lang="en-US" sz="3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pic>
        <p:nvPicPr>
          <p:cNvPr id="4" name="Picture 3" descr="pitcher of lemonade.jpg"/>
          <p:cNvPicPr/>
          <p:nvPr/>
        </p:nvPicPr>
        <p:blipFill>
          <a:blip r:embed="rId2" cstate="print"/>
          <a:srcRect t="45455" r="74351" b="13287"/>
          <a:stretch>
            <a:fillRect/>
          </a:stretch>
        </p:blipFill>
        <p:spPr>
          <a:xfrm rot="21364575">
            <a:off x="1314940" y="2003122"/>
            <a:ext cx="661047" cy="593733"/>
          </a:xfrm>
          <a:prstGeom prst="roundRect">
            <a:avLst/>
          </a:prstGeom>
        </p:spPr>
      </p:pic>
      <p:pic>
        <p:nvPicPr>
          <p:cNvPr id="6" name="Picture 5" descr="pitcher of lemonade.jpg"/>
          <p:cNvPicPr/>
          <p:nvPr/>
        </p:nvPicPr>
        <p:blipFill>
          <a:blip r:embed="rId2" cstate="print"/>
          <a:srcRect l="25263" t="46154" r="50101" b="13287"/>
          <a:stretch>
            <a:fillRect/>
          </a:stretch>
        </p:blipFill>
        <p:spPr>
          <a:xfrm rot="192941">
            <a:off x="1386231" y="2987995"/>
            <a:ext cx="592524" cy="538263"/>
          </a:xfrm>
          <a:prstGeom prst="roundRect">
            <a:avLst/>
          </a:prstGeom>
        </p:spPr>
      </p:pic>
      <p:pic>
        <p:nvPicPr>
          <p:cNvPr id="7" name="Picture 6" descr="pitcher of lemonade.jpg"/>
          <p:cNvPicPr/>
          <p:nvPr/>
        </p:nvPicPr>
        <p:blipFill>
          <a:blip r:embed="rId2" cstate="print"/>
          <a:srcRect l="49446" t="45455" r="24901" b="13151"/>
          <a:stretch>
            <a:fillRect/>
          </a:stretch>
        </p:blipFill>
        <p:spPr>
          <a:xfrm rot="21309945">
            <a:off x="1394029" y="3835661"/>
            <a:ext cx="632590" cy="558985"/>
          </a:xfrm>
          <a:prstGeom prst="roundRect">
            <a:avLst/>
          </a:prstGeom>
        </p:spPr>
      </p:pic>
      <p:pic>
        <p:nvPicPr>
          <p:cNvPr id="8" name="Picture 7" descr="pitcher of lemonade.jpg"/>
          <p:cNvPicPr/>
          <p:nvPr/>
        </p:nvPicPr>
        <p:blipFill>
          <a:blip r:embed="rId2" cstate="print"/>
          <a:srcRect l="75907" t="44755" b="13986"/>
          <a:stretch>
            <a:fillRect/>
          </a:stretch>
        </p:blipFill>
        <p:spPr>
          <a:xfrm rot="377163">
            <a:off x="1399632" y="4754662"/>
            <a:ext cx="582654" cy="544013"/>
          </a:xfrm>
          <a:prstGeom prst="round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Sandra</cp:lastModifiedBy>
  <cp:revision>14</cp:revision>
  <dcterms:created xsi:type="dcterms:W3CDTF">2014-10-03T14:00:02Z</dcterms:created>
  <dcterms:modified xsi:type="dcterms:W3CDTF">2015-03-27T13:13:57Z</dcterms:modified>
</cp:coreProperties>
</file>